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3"/>
  </p:notesMasterIdLst>
  <p:handoutMasterIdLst>
    <p:handoutMasterId r:id="rId4"/>
  </p:handoutMasterIdLst>
  <p:sldIdLst>
    <p:sldId id="257" r:id="rId2"/>
  </p:sldIdLst>
  <p:sldSz cx="9144000" cy="6858000" type="screen4x3"/>
  <p:notesSz cx="9928225" cy="6797675"/>
  <p:defaultTextStyle>
    <a:defPPr>
      <a:defRPr lang="fr-FR"/>
    </a:defPPr>
    <a:lvl1pPr algn="l" defTabSz="457200" rtl="0" fontAlgn="base">
      <a:spcBef>
        <a:spcPct val="0"/>
      </a:spcBef>
      <a:spcAft>
        <a:spcPct val="0"/>
      </a:spcAft>
      <a:defRPr sz="2000"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sz="2000"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sz="2000"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sz="2000"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sz="2000" kern="1200">
        <a:solidFill>
          <a:schemeClr val="tx1"/>
        </a:solidFill>
        <a:latin typeface="Arial" charset="0"/>
        <a:ea typeface="ＭＳ Ｐゴシック" charset="-128"/>
        <a:cs typeface="+mn-cs"/>
      </a:defRPr>
    </a:lvl5pPr>
    <a:lvl6pPr marL="2286000" algn="l" defTabSz="914400" rtl="0" eaLnBrk="1" latinLnBrk="0" hangingPunct="1">
      <a:defRPr sz="2000" kern="1200">
        <a:solidFill>
          <a:schemeClr val="tx1"/>
        </a:solidFill>
        <a:latin typeface="Arial" charset="0"/>
        <a:ea typeface="ＭＳ Ｐゴシック" charset="-128"/>
        <a:cs typeface="+mn-cs"/>
      </a:defRPr>
    </a:lvl6pPr>
    <a:lvl7pPr marL="2743200" algn="l" defTabSz="914400" rtl="0" eaLnBrk="1" latinLnBrk="0" hangingPunct="1">
      <a:defRPr sz="2000" kern="1200">
        <a:solidFill>
          <a:schemeClr val="tx1"/>
        </a:solidFill>
        <a:latin typeface="Arial" charset="0"/>
        <a:ea typeface="ＭＳ Ｐゴシック" charset="-128"/>
        <a:cs typeface="+mn-cs"/>
      </a:defRPr>
    </a:lvl7pPr>
    <a:lvl8pPr marL="3200400" algn="l" defTabSz="914400" rtl="0" eaLnBrk="1" latinLnBrk="0" hangingPunct="1">
      <a:defRPr sz="2000" kern="1200">
        <a:solidFill>
          <a:schemeClr val="tx1"/>
        </a:solidFill>
        <a:latin typeface="Arial" charset="0"/>
        <a:ea typeface="ＭＳ Ｐゴシック" charset="-128"/>
        <a:cs typeface="+mn-cs"/>
      </a:defRPr>
    </a:lvl8pPr>
    <a:lvl9pPr marL="3657600" algn="l" defTabSz="914400" rtl="0" eaLnBrk="1" latinLnBrk="0" hangingPunct="1">
      <a:defRPr sz="20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9006C"/>
    <a:srgbClr val="33A847"/>
    <a:srgbClr val="F3FAF4"/>
    <a:srgbClr val="378230"/>
    <a:srgbClr val="FFFCEF"/>
    <a:srgbClr val="378D9D"/>
    <a:srgbClr val="FFFFFF"/>
    <a:srgbClr val="2C2C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91" autoAdjust="0"/>
    <p:restoredTop sz="94660" autoAdjust="0"/>
  </p:normalViewPr>
  <p:slideViewPr>
    <p:cSldViewPr snapToObjects="1">
      <p:cViewPr>
        <p:scale>
          <a:sx n="75" d="100"/>
          <a:sy n="75" d="100"/>
        </p:scale>
        <p:origin x="-2512"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303313" cy="34021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5622594" y="0"/>
            <a:ext cx="4303313" cy="340210"/>
          </a:xfrm>
          <a:prstGeom prst="rect">
            <a:avLst/>
          </a:prstGeom>
        </p:spPr>
        <p:txBody>
          <a:bodyPr vert="horz" lIns="91440" tIns="45720" rIns="91440" bIns="45720" rtlCol="0"/>
          <a:lstStyle>
            <a:lvl1pPr algn="r">
              <a:defRPr sz="1200"/>
            </a:lvl1pPr>
          </a:lstStyle>
          <a:p>
            <a:fld id="{3CEB763F-2CC0-4E0D-A2AE-28B542FD8C80}" type="datetimeFigureOut">
              <a:rPr lang="fr-FR" smtClean="0"/>
              <a:t>19/01/2015</a:t>
            </a:fld>
            <a:endParaRPr lang="fr-FR"/>
          </a:p>
        </p:txBody>
      </p:sp>
      <p:sp>
        <p:nvSpPr>
          <p:cNvPr id="4" name="Espace réservé du pied de page 3"/>
          <p:cNvSpPr>
            <a:spLocks noGrp="1"/>
          </p:cNvSpPr>
          <p:nvPr>
            <p:ph type="ftr" sz="quarter" idx="2"/>
          </p:nvPr>
        </p:nvSpPr>
        <p:spPr>
          <a:xfrm>
            <a:off x="0" y="6456378"/>
            <a:ext cx="4303313" cy="34021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2594" y="6456378"/>
            <a:ext cx="4303313" cy="340210"/>
          </a:xfrm>
          <a:prstGeom prst="rect">
            <a:avLst/>
          </a:prstGeom>
        </p:spPr>
        <p:txBody>
          <a:bodyPr vert="horz" lIns="91440" tIns="45720" rIns="91440" bIns="45720" rtlCol="0" anchor="b"/>
          <a:lstStyle>
            <a:lvl1pPr algn="r">
              <a:defRPr sz="1200"/>
            </a:lvl1pPr>
          </a:lstStyle>
          <a:p>
            <a:fld id="{05D2C021-92A3-4204-B4F9-FE0F8CD5E65B}" type="slidenum">
              <a:rPr lang="fr-FR" smtClean="0"/>
              <a:t>‹#›</a:t>
            </a:fld>
            <a:endParaRPr lang="fr-FR"/>
          </a:p>
        </p:txBody>
      </p:sp>
    </p:spTree>
    <p:extLst>
      <p:ext uri="{BB962C8B-B14F-4D97-AF65-F5344CB8AC3E}">
        <p14:creationId xmlns:p14="http://schemas.microsoft.com/office/powerpoint/2010/main" val="19368498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1" y="0"/>
            <a:ext cx="4302231"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ea typeface="ＭＳ Ｐゴシック" pitchFamily="1" charset="-128"/>
              </a:defRPr>
            </a:lvl1pPr>
          </a:lstStyle>
          <a:p>
            <a:pPr>
              <a:defRPr/>
            </a:pPr>
            <a:endParaRPr lang="fr-FR" altLang="fr-FR"/>
          </a:p>
        </p:txBody>
      </p:sp>
      <p:sp>
        <p:nvSpPr>
          <p:cNvPr id="111619" name="Rectangle 3"/>
          <p:cNvSpPr>
            <a:spLocks noGrp="1" noChangeArrowheads="1"/>
          </p:cNvSpPr>
          <p:nvPr>
            <p:ph type="dt" idx="1"/>
          </p:nvPr>
        </p:nvSpPr>
        <p:spPr bwMode="auto">
          <a:xfrm>
            <a:off x="5623698" y="0"/>
            <a:ext cx="4302231"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ea typeface="ＭＳ Ｐゴシック" pitchFamily="1" charset="-128"/>
              </a:defRPr>
            </a:lvl1pPr>
          </a:lstStyle>
          <a:p>
            <a:pPr>
              <a:defRPr/>
            </a:pPr>
            <a:fld id="{EF646895-5B98-48C9-A7E2-853A2A022DDB}" type="datetime1">
              <a:rPr lang="fr-FR" altLang="fr-FR"/>
              <a:pPr>
                <a:defRPr/>
              </a:pPr>
              <a:t>19/01/2015</a:t>
            </a:fld>
            <a:endParaRPr lang="fr-FR" altLang="fr-FR"/>
          </a:p>
        </p:txBody>
      </p:sp>
      <p:sp>
        <p:nvSpPr>
          <p:cNvPr id="3076" name="Rectangle 4"/>
          <p:cNvSpPr>
            <a:spLocks noGrp="1" noRot="1" noChangeAspect="1" noChangeArrowheads="1" noTextEdit="1"/>
          </p:cNvSpPr>
          <p:nvPr>
            <p:ph type="sldImg" idx="2"/>
          </p:nvPr>
        </p:nvSpPr>
        <p:spPr bwMode="auto">
          <a:xfrm>
            <a:off x="3263900" y="509588"/>
            <a:ext cx="3400425" cy="25495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1621" name="Rectangle 5"/>
          <p:cNvSpPr>
            <a:spLocks noGrp="1" noChangeArrowheads="1"/>
          </p:cNvSpPr>
          <p:nvPr>
            <p:ph type="body" sz="quarter" idx="3"/>
          </p:nvPr>
        </p:nvSpPr>
        <p:spPr bwMode="auto">
          <a:xfrm>
            <a:off x="992823" y="3228896"/>
            <a:ext cx="7942580" cy="3058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noProof="0" smtClean="0"/>
              <a:t>Cliquez pour modifier les styles du texte du masque</a:t>
            </a:r>
          </a:p>
          <a:p>
            <a:pPr lvl="1"/>
            <a:r>
              <a:rPr lang="fr-FR" altLang="fr-FR" noProof="0" smtClean="0"/>
              <a:t>Deuxième niveau</a:t>
            </a:r>
          </a:p>
          <a:p>
            <a:pPr lvl="2"/>
            <a:r>
              <a:rPr lang="fr-FR" altLang="fr-FR" noProof="0" smtClean="0"/>
              <a:t>Troisième niveau</a:t>
            </a:r>
          </a:p>
          <a:p>
            <a:pPr lvl="3"/>
            <a:r>
              <a:rPr lang="fr-FR" altLang="fr-FR" noProof="0" smtClean="0"/>
              <a:t>Quatrième niveau</a:t>
            </a:r>
          </a:p>
          <a:p>
            <a:pPr lvl="4"/>
            <a:r>
              <a:rPr lang="fr-FR" altLang="fr-FR" noProof="0" smtClean="0"/>
              <a:t>Cinquième niveau</a:t>
            </a:r>
          </a:p>
        </p:txBody>
      </p:sp>
      <p:sp>
        <p:nvSpPr>
          <p:cNvPr id="111622" name="Rectangle 6"/>
          <p:cNvSpPr>
            <a:spLocks noGrp="1" noChangeArrowheads="1"/>
          </p:cNvSpPr>
          <p:nvPr>
            <p:ph type="ftr" sz="quarter" idx="4"/>
          </p:nvPr>
        </p:nvSpPr>
        <p:spPr bwMode="auto">
          <a:xfrm>
            <a:off x="1" y="6456612"/>
            <a:ext cx="4302231"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ea typeface="ＭＳ Ｐゴシック" pitchFamily="1" charset="-128"/>
              </a:defRPr>
            </a:lvl1pPr>
          </a:lstStyle>
          <a:p>
            <a:pPr>
              <a:defRPr/>
            </a:pPr>
            <a:endParaRPr lang="fr-FR" altLang="fr-FR"/>
          </a:p>
        </p:txBody>
      </p:sp>
      <p:sp>
        <p:nvSpPr>
          <p:cNvPr id="111623" name="Rectangle 7"/>
          <p:cNvSpPr>
            <a:spLocks noGrp="1" noChangeArrowheads="1"/>
          </p:cNvSpPr>
          <p:nvPr>
            <p:ph type="sldNum" sz="quarter" idx="5"/>
          </p:nvPr>
        </p:nvSpPr>
        <p:spPr bwMode="auto">
          <a:xfrm>
            <a:off x="5623698" y="6456612"/>
            <a:ext cx="4302231" cy="339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pitchFamily="1" charset="-128"/>
              </a:defRPr>
            </a:lvl1pPr>
          </a:lstStyle>
          <a:p>
            <a:pPr>
              <a:defRPr/>
            </a:pPr>
            <a:fld id="{3E876627-7712-4990-9A42-F0749566907A}" type="slidenum">
              <a:rPr lang="fr-FR" altLang="fr-FR"/>
              <a:pPr>
                <a:defRPr/>
              </a:pPr>
              <a:t>‹#›</a:t>
            </a:fld>
            <a:endParaRPr lang="fr-FR" altLang="fr-FR"/>
          </a:p>
        </p:txBody>
      </p:sp>
    </p:spTree>
    <p:extLst>
      <p:ext uri="{BB962C8B-B14F-4D97-AF65-F5344CB8AC3E}">
        <p14:creationId xmlns:p14="http://schemas.microsoft.com/office/powerpoint/2010/main" val="271814833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charset="0"/>
        <a:ea typeface="ＭＳ Ｐゴシック" pitchFamily="1" charset="-128"/>
        <a:cs typeface="+mn-cs"/>
      </a:defRPr>
    </a:lvl1pPr>
    <a:lvl2pPr marL="457200" algn="l" defTabSz="457200" rtl="0" eaLnBrk="0" fontAlgn="base" hangingPunct="0">
      <a:spcBef>
        <a:spcPct val="30000"/>
      </a:spcBef>
      <a:spcAft>
        <a:spcPct val="0"/>
      </a:spcAft>
      <a:defRPr sz="1200" kern="1200">
        <a:solidFill>
          <a:schemeClr val="tx1"/>
        </a:solidFill>
        <a:latin typeface="Calibri" charset="0"/>
        <a:ea typeface="ＭＳ Ｐゴシック" pitchFamily="1" charset="-128"/>
        <a:cs typeface="+mn-cs"/>
      </a:defRPr>
    </a:lvl2pPr>
    <a:lvl3pPr marL="914400" algn="l" defTabSz="457200" rtl="0" eaLnBrk="0" fontAlgn="base" hangingPunct="0">
      <a:spcBef>
        <a:spcPct val="30000"/>
      </a:spcBef>
      <a:spcAft>
        <a:spcPct val="0"/>
      </a:spcAft>
      <a:defRPr sz="1200" kern="1200">
        <a:solidFill>
          <a:schemeClr val="tx1"/>
        </a:solidFill>
        <a:latin typeface="Calibri" charset="0"/>
        <a:ea typeface="ＭＳ Ｐゴシック" pitchFamily="1" charset="-128"/>
        <a:cs typeface="+mn-cs"/>
      </a:defRPr>
    </a:lvl3pPr>
    <a:lvl4pPr marL="1371600" algn="l" defTabSz="457200" rtl="0" eaLnBrk="0" fontAlgn="base" hangingPunct="0">
      <a:spcBef>
        <a:spcPct val="30000"/>
      </a:spcBef>
      <a:spcAft>
        <a:spcPct val="0"/>
      </a:spcAft>
      <a:defRPr sz="1200" kern="1200">
        <a:solidFill>
          <a:schemeClr val="tx1"/>
        </a:solidFill>
        <a:latin typeface="Calibri" charset="0"/>
        <a:ea typeface="ＭＳ Ｐゴシック" pitchFamily="1" charset="-128"/>
        <a:cs typeface="+mn-cs"/>
      </a:defRPr>
    </a:lvl4pPr>
    <a:lvl5pPr marL="1828800" algn="l" defTabSz="457200" rtl="0" eaLnBrk="0" fontAlgn="base" hangingPunct="0">
      <a:spcBef>
        <a:spcPct val="30000"/>
      </a:spcBef>
      <a:spcAft>
        <a:spcPct val="0"/>
      </a:spcAft>
      <a:defRPr sz="1200" kern="1200">
        <a:solidFill>
          <a:schemeClr val="tx1"/>
        </a:solidFill>
        <a:latin typeface="Calibri"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a:noFill/>
        </p:spPr>
        <p:txBody>
          <a:bodyPr/>
          <a:lstStyle/>
          <a:p>
            <a:pPr eaLnBrk="1" hangingPunct="1"/>
            <a:endParaRPr lang="fr-FR" altLang="fr-FR"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497CCB6-13CB-4FCE-99C5-70CF01470AD5}" type="datetime1">
              <a:rPr lang="fr-FR" altLang="fr-FR"/>
              <a:pPr>
                <a:defRPr/>
              </a:pPr>
              <a:t>19/01/2015</a:t>
            </a:fld>
            <a:endParaRPr lang="fr-FR" altLang="fr-FR"/>
          </a:p>
        </p:txBody>
      </p:sp>
      <p:sp>
        <p:nvSpPr>
          <p:cNvPr id="5" name="Espace réservé du pied de page 4"/>
          <p:cNvSpPr>
            <a:spLocks noGrp="1"/>
          </p:cNvSpPr>
          <p:nvPr>
            <p:ph type="ftr" sz="quarter" idx="11"/>
          </p:nvPr>
        </p:nvSpPr>
        <p:spPr/>
        <p:txBody>
          <a:bodyPr/>
          <a:lstStyle>
            <a:lvl1pPr>
              <a:defRPr/>
            </a:lvl1pPr>
          </a:lstStyle>
          <a:p>
            <a:pPr>
              <a:defRPr/>
            </a:pPr>
            <a:endParaRPr lang="en-US" altLang="fr-FR"/>
          </a:p>
        </p:txBody>
      </p:sp>
      <p:sp>
        <p:nvSpPr>
          <p:cNvPr id="6" name="Espace réservé du numéro de diapositive 5"/>
          <p:cNvSpPr>
            <a:spLocks noGrp="1"/>
          </p:cNvSpPr>
          <p:nvPr>
            <p:ph type="sldNum" sz="quarter" idx="12"/>
          </p:nvPr>
        </p:nvSpPr>
        <p:spPr/>
        <p:txBody>
          <a:bodyPr/>
          <a:lstStyle>
            <a:lvl1pPr>
              <a:defRPr/>
            </a:lvl1pPr>
          </a:lstStyle>
          <a:p>
            <a:pPr>
              <a:defRPr/>
            </a:pPr>
            <a:fld id="{E89A7814-7393-42C8-AC44-3634FA0E201B}" type="slidenum">
              <a:rPr lang="fr-FR" altLang="fr-FR"/>
              <a:pPr>
                <a:defRPr/>
              </a:pPr>
              <a:t>‹#›</a:t>
            </a:fld>
            <a:endParaRPr lang="fr-FR" altLang="fr-FR"/>
          </a:p>
        </p:txBody>
      </p:sp>
    </p:spTree>
    <p:extLst>
      <p:ext uri="{BB962C8B-B14F-4D97-AF65-F5344CB8AC3E}">
        <p14:creationId xmlns:p14="http://schemas.microsoft.com/office/powerpoint/2010/main" val="3259556857"/>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6225"/>
            <a:ext cx="8229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fr-FR" altLang="fr-FR" smtClean="0"/>
              <a:t>Cliquez et modifiez le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7" name="Espace réservé de la date 3"/>
          <p:cNvSpPr>
            <a:spLocks noGrp="1"/>
          </p:cNvSpPr>
          <p:nvPr>
            <p:ph type="dt" sz="half" idx="2"/>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charset="0"/>
                <a:ea typeface="ＭＳ Ｐゴシック" pitchFamily="1" charset="-128"/>
              </a:defRPr>
            </a:lvl1pPr>
          </a:lstStyle>
          <a:p>
            <a:pPr>
              <a:defRPr/>
            </a:pPr>
            <a:fld id="{8BA7D834-5A42-4C91-937F-EC8D6008316D}" type="datetime1">
              <a:rPr lang="fr-FR" altLang="fr-FR"/>
              <a:pPr>
                <a:defRPr/>
              </a:pPr>
              <a:t>19/01/2015</a:t>
            </a:fld>
            <a:endParaRPr lang="fr-FR" altLang="fr-FR"/>
          </a:p>
        </p:txBody>
      </p:sp>
      <p:sp>
        <p:nvSpPr>
          <p:cNvPr id="8" name="Espace réservé du pied de page 4"/>
          <p:cNvSpPr>
            <a:spLocks noGrp="1"/>
          </p:cNvSpPr>
          <p:nvPr>
            <p:ph type="ftr" sz="quarter" idx="3"/>
          </p:nvPr>
        </p:nvSpPr>
        <p:spPr>
          <a:xfrm>
            <a:off x="457200" y="6356350"/>
            <a:ext cx="5562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ea typeface="ＭＳ Ｐゴシック" pitchFamily="1" charset="-128"/>
                <a:cs typeface="+mn-cs"/>
              </a:defRPr>
            </a:lvl1pPr>
          </a:lstStyle>
          <a:p>
            <a:pPr>
              <a:defRPr/>
            </a:pPr>
            <a:endParaRPr lang="en-US" altLang="fr-FR"/>
          </a:p>
        </p:txBody>
      </p:sp>
      <p:sp>
        <p:nvSpPr>
          <p:cNvPr id="9"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ea typeface="ＭＳ Ｐゴシック" pitchFamily="1" charset="-128"/>
                <a:cs typeface="+mn-cs"/>
              </a:defRPr>
            </a:lvl1pPr>
          </a:lstStyle>
          <a:p>
            <a:pPr>
              <a:defRPr/>
            </a:pPr>
            <a:fld id="{82FE6348-37CA-417C-98C8-7BD5184AE77C}" type="slidenum">
              <a:rPr lang="fr-FR" altLang="fr-FR"/>
              <a:pPr>
                <a:defRPr/>
              </a:pPr>
              <a:t>‹#›</a:t>
            </a:fld>
            <a:endParaRPr lang="fr-FR" altLang="fr-FR"/>
          </a:p>
        </p:txBody>
      </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457200" rtl="0" eaLnBrk="0" fontAlgn="base" hangingPunct="0">
        <a:spcBef>
          <a:spcPct val="0"/>
        </a:spcBef>
        <a:spcAft>
          <a:spcPct val="0"/>
        </a:spcAft>
        <a:defRPr sz="3200" kern="1200">
          <a:solidFill>
            <a:srgbClr val="79006C"/>
          </a:solidFill>
          <a:latin typeface="+mj-lt"/>
          <a:ea typeface="+mj-ea"/>
          <a:cs typeface="+mj-cs"/>
        </a:defRPr>
      </a:lvl1pPr>
      <a:lvl2pPr algn="l" defTabSz="457200" rtl="0" eaLnBrk="0" fontAlgn="base" hangingPunct="0">
        <a:spcBef>
          <a:spcPct val="0"/>
        </a:spcBef>
        <a:spcAft>
          <a:spcPct val="0"/>
        </a:spcAft>
        <a:defRPr sz="3200">
          <a:solidFill>
            <a:srgbClr val="79006C"/>
          </a:solidFill>
          <a:latin typeface="Arial" charset="0"/>
          <a:ea typeface="ＭＳ Ｐゴシック" charset="-128"/>
          <a:cs typeface="Arial" charset="0"/>
        </a:defRPr>
      </a:lvl2pPr>
      <a:lvl3pPr algn="l" defTabSz="457200" rtl="0" eaLnBrk="0" fontAlgn="base" hangingPunct="0">
        <a:spcBef>
          <a:spcPct val="0"/>
        </a:spcBef>
        <a:spcAft>
          <a:spcPct val="0"/>
        </a:spcAft>
        <a:defRPr sz="3200">
          <a:solidFill>
            <a:srgbClr val="79006C"/>
          </a:solidFill>
          <a:latin typeface="Arial" charset="0"/>
          <a:ea typeface="ＭＳ Ｐゴシック" charset="-128"/>
          <a:cs typeface="Arial" charset="0"/>
        </a:defRPr>
      </a:lvl3pPr>
      <a:lvl4pPr algn="l" defTabSz="457200" rtl="0" eaLnBrk="0" fontAlgn="base" hangingPunct="0">
        <a:spcBef>
          <a:spcPct val="0"/>
        </a:spcBef>
        <a:spcAft>
          <a:spcPct val="0"/>
        </a:spcAft>
        <a:defRPr sz="3200">
          <a:solidFill>
            <a:srgbClr val="79006C"/>
          </a:solidFill>
          <a:latin typeface="Arial" charset="0"/>
          <a:ea typeface="ＭＳ Ｐゴシック" charset="-128"/>
          <a:cs typeface="Arial" charset="0"/>
        </a:defRPr>
      </a:lvl4pPr>
      <a:lvl5pPr algn="l" defTabSz="457200" rtl="0" eaLnBrk="0" fontAlgn="base" hangingPunct="0">
        <a:spcBef>
          <a:spcPct val="0"/>
        </a:spcBef>
        <a:spcAft>
          <a:spcPct val="0"/>
        </a:spcAft>
        <a:defRPr sz="3200">
          <a:solidFill>
            <a:srgbClr val="79006C"/>
          </a:solidFill>
          <a:latin typeface="Arial" charset="0"/>
          <a:ea typeface="ＭＳ Ｐゴシック" charset="-128"/>
          <a:cs typeface="Arial" charset="0"/>
        </a:defRPr>
      </a:lvl5pPr>
      <a:lvl6pPr marL="457200" algn="l" defTabSz="457200" rtl="0" fontAlgn="base">
        <a:spcBef>
          <a:spcPct val="0"/>
        </a:spcBef>
        <a:spcAft>
          <a:spcPct val="0"/>
        </a:spcAft>
        <a:defRPr sz="3200">
          <a:solidFill>
            <a:srgbClr val="79006C"/>
          </a:solidFill>
          <a:latin typeface="Arial" charset="0"/>
          <a:ea typeface="ＭＳ Ｐゴシック" charset="-128"/>
        </a:defRPr>
      </a:lvl6pPr>
      <a:lvl7pPr marL="914400" algn="l" defTabSz="457200" rtl="0" fontAlgn="base">
        <a:spcBef>
          <a:spcPct val="0"/>
        </a:spcBef>
        <a:spcAft>
          <a:spcPct val="0"/>
        </a:spcAft>
        <a:defRPr sz="3200">
          <a:solidFill>
            <a:srgbClr val="79006C"/>
          </a:solidFill>
          <a:latin typeface="Arial" charset="0"/>
          <a:ea typeface="ＭＳ Ｐゴシック" charset="-128"/>
        </a:defRPr>
      </a:lvl7pPr>
      <a:lvl8pPr marL="1371600" algn="l" defTabSz="457200" rtl="0" fontAlgn="base">
        <a:spcBef>
          <a:spcPct val="0"/>
        </a:spcBef>
        <a:spcAft>
          <a:spcPct val="0"/>
        </a:spcAft>
        <a:defRPr sz="3200">
          <a:solidFill>
            <a:srgbClr val="79006C"/>
          </a:solidFill>
          <a:latin typeface="Arial" charset="0"/>
          <a:ea typeface="ＭＳ Ｐゴシック" charset="-128"/>
        </a:defRPr>
      </a:lvl8pPr>
      <a:lvl9pPr marL="1828800" algn="l" defTabSz="457200" rtl="0" fontAlgn="base">
        <a:spcBef>
          <a:spcPct val="0"/>
        </a:spcBef>
        <a:spcAft>
          <a:spcPct val="0"/>
        </a:spcAft>
        <a:defRPr sz="3200">
          <a:solidFill>
            <a:srgbClr val="79006C"/>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Clr>
          <a:srgbClr val="FF6600"/>
        </a:buClr>
        <a:buFont typeface="Wingdings" pitchFamily="2" charset="2"/>
        <a:buChar char=""/>
        <a:defRPr sz="1400" kern="1200">
          <a:solidFill>
            <a:srgbClr val="7F7F7F"/>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1400" kern="1200">
          <a:solidFill>
            <a:srgbClr val="7F7F7F"/>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7F7F7F"/>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arlerenpaix.org/" TargetMode="External"/><Relationship Id="rId4" Type="http://schemas.openxmlformats.org/officeDocument/2006/relationships/image" Target="../media/image1.jpeg"/><Relationship Id="rId5" Type="http://schemas.openxmlformats.org/officeDocument/2006/relationships/hyperlink" Target="http://www.carefourdesmondes/" TargetMode="External"/><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ZoneTexte 6"/>
          <p:cNvSpPr txBox="1">
            <a:spLocks noChangeArrowheads="1"/>
          </p:cNvSpPr>
          <p:nvPr/>
        </p:nvSpPr>
        <p:spPr bwMode="auto">
          <a:xfrm>
            <a:off x="2209800" y="0"/>
            <a:ext cx="9779000" cy="8758238"/>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FF6600"/>
              </a:buClr>
              <a:buFont typeface="Wingdings" pitchFamily="2" charset="2"/>
              <a:buChar char=""/>
              <a:tabLst>
                <a:tab pos="385763" algn="l"/>
              </a:tabLst>
              <a:defRPr sz="1400">
                <a:solidFill>
                  <a:srgbClr val="7F7F7F"/>
                </a:solidFill>
                <a:latin typeface="Arial" charset="0"/>
                <a:ea typeface="ＭＳ Ｐゴシック" charset="-128"/>
                <a:cs typeface="Arial" charset="0"/>
              </a:defRPr>
            </a:lvl1pPr>
            <a:lvl2pPr marL="37931725" indent="-37474525" eaLnBrk="0" hangingPunct="0">
              <a:spcBef>
                <a:spcPct val="20000"/>
              </a:spcBef>
              <a:buFont typeface="Arial" charset="0"/>
              <a:buChar char="–"/>
              <a:tabLst>
                <a:tab pos="385763" algn="l"/>
              </a:tabLst>
              <a:defRPr sz="1400">
                <a:solidFill>
                  <a:srgbClr val="7F7F7F"/>
                </a:solidFill>
                <a:latin typeface="Arial" charset="0"/>
                <a:ea typeface="ＭＳ Ｐゴシック" charset="-128"/>
                <a:cs typeface="Arial" charset="0"/>
              </a:defRPr>
            </a:lvl2pPr>
            <a:lvl3pPr marL="1143000" indent="-228600" eaLnBrk="0" hangingPunct="0">
              <a:spcBef>
                <a:spcPct val="20000"/>
              </a:spcBef>
              <a:buFont typeface="Arial" charset="0"/>
              <a:buChar char="•"/>
              <a:tabLst>
                <a:tab pos="385763" algn="l"/>
              </a:tabLst>
              <a:defRPr sz="1400">
                <a:solidFill>
                  <a:srgbClr val="7F7F7F"/>
                </a:solidFill>
                <a:latin typeface="Arial" charset="0"/>
                <a:ea typeface="ＭＳ Ｐゴシック" charset="-128"/>
                <a:cs typeface="Arial" charset="0"/>
              </a:defRPr>
            </a:lvl3pPr>
            <a:lvl4pPr marL="1600200" indent="-228600" eaLnBrk="0" hangingPunct="0">
              <a:spcBef>
                <a:spcPct val="20000"/>
              </a:spcBef>
              <a:buFont typeface="Arial" charset="0"/>
              <a:buChar char="–"/>
              <a:tabLst>
                <a:tab pos="385763" algn="l"/>
              </a:tabLst>
              <a:defRPr sz="1400">
                <a:solidFill>
                  <a:srgbClr val="7F7F7F"/>
                </a:solidFill>
                <a:latin typeface="Arial" charset="0"/>
                <a:ea typeface="ＭＳ Ｐゴシック" charset="-128"/>
                <a:cs typeface="Arial" charset="0"/>
              </a:defRPr>
            </a:lvl4pPr>
            <a:lvl5pPr marL="2057400" indent="-228600" eaLnBrk="0" hangingPunct="0">
              <a:spcBef>
                <a:spcPct val="20000"/>
              </a:spcBef>
              <a:buFont typeface="Arial" charset="0"/>
              <a:buChar char="»"/>
              <a:tabLst>
                <a:tab pos="385763" algn="l"/>
              </a:tabLst>
              <a:defRPr sz="1400">
                <a:solidFill>
                  <a:srgbClr val="7F7F7F"/>
                </a:solidFill>
                <a:latin typeface="Arial" charset="0"/>
                <a:ea typeface="ＭＳ Ｐゴシック" charset="-128"/>
                <a:cs typeface="Arial" charset="0"/>
              </a:defRPr>
            </a:lvl5pPr>
            <a:lvl6pPr marL="2514600" indent="-228600" defTabSz="457200" eaLnBrk="0" fontAlgn="base" hangingPunct="0">
              <a:spcBef>
                <a:spcPct val="20000"/>
              </a:spcBef>
              <a:spcAft>
                <a:spcPct val="0"/>
              </a:spcAft>
              <a:buFont typeface="Arial" charset="0"/>
              <a:buChar char="»"/>
              <a:tabLst>
                <a:tab pos="385763" algn="l"/>
              </a:tabLst>
              <a:defRPr sz="1400">
                <a:solidFill>
                  <a:srgbClr val="7F7F7F"/>
                </a:solidFill>
                <a:latin typeface="Arial" charset="0"/>
                <a:ea typeface="ＭＳ Ｐゴシック" charset="-128"/>
                <a:cs typeface="Arial" charset="0"/>
              </a:defRPr>
            </a:lvl6pPr>
            <a:lvl7pPr marL="2971800" indent="-228600" defTabSz="457200" eaLnBrk="0" fontAlgn="base" hangingPunct="0">
              <a:spcBef>
                <a:spcPct val="20000"/>
              </a:spcBef>
              <a:spcAft>
                <a:spcPct val="0"/>
              </a:spcAft>
              <a:buFont typeface="Arial" charset="0"/>
              <a:buChar char="»"/>
              <a:tabLst>
                <a:tab pos="385763" algn="l"/>
              </a:tabLst>
              <a:defRPr sz="1400">
                <a:solidFill>
                  <a:srgbClr val="7F7F7F"/>
                </a:solidFill>
                <a:latin typeface="Arial" charset="0"/>
                <a:ea typeface="ＭＳ Ｐゴシック" charset="-128"/>
                <a:cs typeface="Arial" charset="0"/>
              </a:defRPr>
            </a:lvl7pPr>
            <a:lvl8pPr marL="3429000" indent="-228600" defTabSz="457200" eaLnBrk="0" fontAlgn="base" hangingPunct="0">
              <a:spcBef>
                <a:spcPct val="20000"/>
              </a:spcBef>
              <a:spcAft>
                <a:spcPct val="0"/>
              </a:spcAft>
              <a:buFont typeface="Arial" charset="0"/>
              <a:buChar char="»"/>
              <a:tabLst>
                <a:tab pos="385763" algn="l"/>
              </a:tabLst>
              <a:defRPr sz="1400">
                <a:solidFill>
                  <a:srgbClr val="7F7F7F"/>
                </a:solidFill>
                <a:latin typeface="Arial" charset="0"/>
                <a:ea typeface="ＭＳ Ｐゴシック" charset="-128"/>
                <a:cs typeface="Arial" charset="0"/>
              </a:defRPr>
            </a:lvl8pPr>
            <a:lvl9pPr marL="3886200" indent="-228600" defTabSz="457200" eaLnBrk="0" fontAlgn="base" hangingPunct="0">
              <a:spcBef>
                <a:spcPct val="20000"/>
              </a:spcBef>
              <a:spcAft>
                <a:spcPct val="0"/>
              </a:spcAft>
              <a:buFont typeface="Arial" charset="0"/>
              <a:buChar char="»"/>
              <a:tabLst>
                <a:tab pos="385763" algn="l"/>
              </a:tabLst>
              <a:defRPr sz="1400">
                <a:solidFill>
                  <a:srgbClr val="7F7F7F"/>
                </a:solidFill>
                <a:latin typeface="Arial" charset="0"/>
                <a:ea typeface="ＭＳ Ｐゴシック" charset="-128"/>
                <a:cs typeface="Arial" charset="0"/>
              </a:defRPr>
            </a:lvl9pPr>
          </a:lstStyle>
          <a:p>
            <a:pPr algn="ctr">
              <a:spcBef>
                <a:spcPct val="0"/>
              </a:spcBef>
              <a:buClrTx/>
              <a:buFontTx/>
              <a:buNone/>
            </a:pPr>
            <a:endParaRPr lang="fr-FR" altLang="fr-FR" sz="800" b="1" i="1" dirty="0">
              <a:solidFill>
                <a:srgbClr val="378230"/>
              </a:solidFill>
            </a:endParaRPr>
          </a:p>
          <a:p>
            <a:pPr algn="ctr">
              <a:spcBef>
                <a:spcPct val="0"/>
              </a:spcBef>
              <a:buClrTx/>
              <a:buFontTx/>
              <a:buNone/>
            </a:pPr>
            <a:r>
              <a:rPr lang="fr-FR" altLang="fr-FR" sz="3600" b="1" i="1" dirty="0">
                <a:solidFill>
                  <a:srgbClr val="378230"/>
                </a:solidFill>
              </a:rPr>
              <a:t>Soirée interculturelle Judéo - Arabe</a:t>
            </a:r>
          </a:p>
          <a:p>
            <a:pPr algn="ctr">
              <a:spcBef>
                <a:spcPct val="0"/>
              </a:spcBef>
              <a:buClrTx/>
              <a:buFontTx/>
              <a:buNone/>
            </a:pPr>
            <a:endParaRPr lang="fr-FR" altLang="fr-FR" sz="2800" b="1" i="1" dirty="0">
              <a:solidFill>
                <a:srgbClr val="378230"/>
              </a:solidFill>
            </a:endParaRPr>
          </a:p>
          <a:p>
            <a:pPr algn="ctr">
              <a:spcBef>
                <a:spcPct val="0"/>
              </a:spcBef>
              <a:buClrTx/>
              <a:buFontTx/>
              <a:buNone/>
            </a:pPr>
            <a:endParaRPr lang="fr-FR" altLang="fr-FR" sz="1600" dirty="0">
              <a:solidFill>
                <a:schemeClr val="bg1"/>
              </a:solidFill>
            </a:endParaRPr>
          </a:p>
          <a:p>
            <a:pPr algn="ctr" eaLnBrk="1" hangingPunct="1">
              <a:spcBef>
                <a:spcPct val="0"/>
              </a:spcBef>
              <a:buClrTx/>
              <a:buFontTx/>
              <a:buNone/>
            </a:pPr>
            <a:r>
              <a:rPr lang="fr-FR" altLang="fr-FR" sz="2400" dirty="0">
                <a:solidFill>
                  <a:schemeClr val="tx1"/>
                </a:solidFill>
              </a:rPr>
              <a:t>Samedi 23 novembre 2013 à 20h</a:t>
            </a:r>
          </a:p>
          <a:p>
            <a:pPr algn="ctr" eaLnBrk="1" hangingPunct="1">
              <a:spcBef>
                <a:spcPct val="0"/>
              </a:spcBef>
              <a:buClrTx/>
              <a:buFontTx/>
              <a:buNone/>
            </a:pPr>
            <a:r>
              <a:rPr lang="fr-FR" altLang="fr-FR" sz="2400" dirty="0">
                <a:solidFill>
                  <a:schemeClr val="tx1"/>
                </a:solidFill>
              </a:rPr>
              <a:t>à Carrefour 19, rue Trousseau 75011 Paris</a:t>
            </a:r>
            <a:endParaRPr lang="fr-FR" altLang="fr-FR" sz="1600" dirty="0">
              <a:solidFill>
                <a:schemeClr val="tx1"/>
              </a:solidFill>
            </a:endParaRPr>
          </a:p>
          <a:p>
            <a:pPr algn="ctr" eaLnBrk="1" hangingPunct="1">
              <a:spcBef>
                <a:spcPct val="0"/>
              </a:spcBef>
              <a:buClrTx/>
              <a:buFontTx/>
              <a:buNone/>
            </a:pPr>
            <a:r>
              <a:rPr lang="fr-FR" altLang="fr-FR" dirty="0">
                <a:solidFill>
                  <a:schemeClr val="tx1"/>
                </a:solidFill>
              </a:rPr>
              <a:t>(Métro Ledru-Rollin ou Charonne, à quelques minutes de Bastille. </a:t>
            </a:r>
            <a:r>
              <a:rPr lang="fr-FR" altLang="fr-FR" dirty="0" err="1">
                <a:solidFill>
                  <a:schemeClr val="tx1"/>
                </a:solidFill>
              </a:rPr>
              <a:t>Vélib</a:t>
            </a:r>
            <a:r>
              <a:rPr lang="fr-FR" altLang="fr-FR" dirty="0">
                <a:solidFill>
                  <a:schemeClr val="tx1"/>
                </a:solidFill>
              </a:rPr>
              <a:t> :angle des rues </a:t>
            </a:r>
            <a:r>
              <a:rPr lang="fr-FR" altLang="fr-FR" dirty="0" err="1">
                <a:solidFill>
                  <a:schemeClr val="tx1"/>
                </a:solidFill>
              </a:rPr>
              <a:t>Fbg</a:t>
            </a:r>
            <a:r>
              <a:rPr lang="fr-FR" altLang="fr-FR" dirty="0">
                <a:solidFill>
                  <a:schemeClr val="tx1"/>
                </a:solidFill>
              </a:rPr>
              <a:t> Saint Antoine et Trousseau)</a:t>
            </a:r>
          </a:p>
          <a:p>
            <a:pPr algn="ctr" eaLnBrk="1" hangingPunct="1">
              <a:spcBef>
                <a:spcPct val="0"/>
              </a:spcBef>
              <a:buClrTx/>
              <a:buFontTx/>
              <a:buNone/>
            </a:pPr>
            <a:endParaRPr lang="fr-FR" altLang="fr-FR" sz="1600" dirty="0">
              <a:solidFill>
                <a:schemeClr val="bg1"/>
              </a:solidFill>
            </a:endParaRPr>
          </a:p>
          <a:p>
            <a:pPr algn="ctr" eaLnBrk="1" hangingPunct="1">
              <a:spcBef>
                <a:spcPct val="0"/>
              </a:spcBef>
              <a:buClrTx/>
              <a:buFontTx/>
              <a:buNone/>
            </a:pPr>
            <a:r>
              <a:rPr lang="fr-FR" altLang="fr-FR" sz="3200" dirty="0" smtClean="0">
                <a:solidFill>
                  <a:schemeClr val="hlink"/>
                </a:solidFill>
              </a:rPr>
              <a:t>Concert </a:t>
            </a:r>
            <a:r>
              <a:rPr lang="fr-FR" altLang="fr-FR" sz="3200" dirty="0" err="1">
                <a:solidFill>
                  <a:schemeClr val="hlink"/>
                </a:solidFill>
              </a:rPr>
              <a:t>klezmer</a:t>
            </a:r>
            <a:r>
              <a:rPr lang="fr-FR" altLang="fr-FR" sz="3200" dirty="0">
                <a:solidFill>
                  <a:schemeClr val="hlink"/>
                </a:solidFill>
              </a:rPr>
              <a:t> avec Alexis </a:t>
            </a:r>
            <a:r>
              <a:rPr lang="fr-FR" altLang="fr-FR" sz="3200" dirty="0" err="1">
                <a:solidFill>
                  <a:schemeClr val="hlink"/>
                </a:solidFill>
              </a:rPr>
              <a:t>Kune</a:t>
            </a:r>
            <a:endParaRPr lang="fr-FR" altLang="fr-FR" sz="1600" dirty="0">
              <a:solidFill>
                <a:schemeClr val="hlink"/>
              </a:solidFill>
            </a:endParaRPr>
          </a:p>
          <a:p>
            <a:pPr algn="ctr" eaLnBrk="1" hangingPunct="1">
              <a:spcBef>
                <a:spcPct val="0"/>
              </a:spcBef>
              <a:buClrTx/>
              <a:buFontTx/>
              <a:buNone/>
            </a:pPr>
            <a:r>
              <a:rPr lang="fr-FR" altLang="fr-FR" sz="1600" b="1" dirty="0">
                <a:solidFill>
                  <a:schemeClr val="tx1"/>
                </a:solidFill>
              </a:rPr>
              <a:t>Alexis </a:t>
            </a:r>
            <a:r>
              <a:rPr lang="fr-FR" altLang="fr-FR" sz="1600" b="1" dirty="0" err="1">
                <a:solidFill>
                  <a:schemeClr val="tx1"/>
                </a:solidFill>
              </a:rPr>
              <a:t>Kune</a:t>
            </a:r>
            <a:r>
              <a:rPr lang="fr-FR" altLang="fr-FR" sz="1600" b="1" dirty="0">
                <a:solidFill>
                  <a:schemeClr val="tx1"/>
                </a:solidFill>
              </a:rPr>
              <a:t> accordéoniste, pianiste, anime des concerts-rencontre autour de la culture juive ashkénaze, dans sa tradition de voyage et de fête. </a:t>
            </a:r>
            <a:r>
              <a:rPr lang="fr-FR" altLang="fr-FR" sz="1600" b="1" dirty="0" smtClean="0">
                <a:solidFill>
                  <a:schemeClr val="tx1"/>
                </a:solidFill>
              </a:rPr>
              <a:t>Pilier de la scène </a:t>
            </a:r>
            <a:r>
              <a:rPr lang="fr-FR" altLang="fr-FR" sz="1600" b="1" dirty="0">
                <a:solidFill>
                  <a:schemeClr val="tx1"/>
                </a:solidFill>
              </a:rPr>
              <a:t>K</a:t>
            </a:r>
            <a:r>
              <a:rPr lang="fr-FR" altLang="fr-FR" sz="1600" b="1" dirty="0" smtClean="0">
                <a:solidFill>
                  <a:schemeClr val="tx1"/>
                </a:solidFill>
              </a:rPr>
              <a:t>lezmer de Paris, il a travaillé avec Anouk </a:t>
            </a:r>
            <a:r>
              <a:rPr lang="fr-FR" altLang="fr-FR" sz="1600" b="1" dirty="0" err="1" smtClean="0">
                <a:solidFill>
                  <a:schemeClr val="tx1"/>
                </a:solidFill>
              </a:rPr>
              <a:t>Grinberg</a:t>
            </a:r>
            <a:r>
              <a:rPr lang="fr-FR" altLang="fr-FR" sz="1600" b="1" dirty="0" smtClean="0">
                <a:solidFill>
                  <a:schemeClr val="tx1"/>
                </a:solidFill>
              </a:rPr>
              <a:t>, Arthur H, etc. </a:t>
            </a:r>
            <a:endParaRPr lang="fr-FR" altLang="fr-FR" sz="1600" b="1" dirty="0">
              <a:solidFill>
                <a:schemeClr val="tx1"/>
              </a:solidFill>
            </a:endParaRPr>
          </a:p>
          <a:p>
            <a:pPr algn="ctr" eaLnBrk="1" hangingPunct="1">
              <a:spcBef>
                <a:spcPct val="0"/>
              </a:spcBef>
              <a:buClrTx/>
              <a:buFontTx/>
              <a:buNone/>
            </a:pPr>
            <a:endParaRPr lang="fr-FR" altLang="fr-FR" sz="1600" b="1" dirty="0">
              <a:solidFill>
                <a:schemeClr val="tx1"/>
              </a:solidFill>
            </a:endParaRPr>
          </a:p>
          <a:p>
            <a:pPr algn="ctr">
              <a:spcBef>
                <a:spcPct val="0"/>
              </a:spcBef>
              <a:buClrTx/>
              <a:buFontTx/>
              <a:buNone/>
            </a:pPr>
            <a:r>
              <a:rPr lang="fr-FR" altLang="fr-FR" sz="3200" dirty="0">
                <a:solidFill>
                  <a:schemeClr val="hlink"/>
                </a:solidFill>
              </a:rPr>
              <a:t>Chœur de la confrérie soufi </a:t>
            </a:r>
            <a:r>
              <a:rPr lang="fr-FR" altLang="fr-FR" sz="3200" dirty="0" err="1">
                <a:solidFill>
                  <a:schemeClr val="hlink"/>
                </a:solidFill>
              </a:rPr>
              <a:t>Alawiyya</a:t>
            </a:r>
            <a:r>
              <a:rPr lang="fr-FR" altLang="fr-FR" sz="3200" dirty="0">
                <a:solidFill>
                  <a:schemeClr val="hlink"/>
                </a:solidFill>
              </a:rPr>
              <a:t> </a:t>
            </a:r>
          </a:p>
          <a:p>
            <a:pPr algn="ctr">
              <a:spcBef>
                <a:spcPct val="0"/>
              </a:spcBef>
              <a:buClrTx/>
              <a:buFontTx/>
              <a:buNone/>
            </a:pPr>
            <a:r>
              <a:rPr lang="fr-FR" altLang="fr-FR" sz="1600" b="1" i="1" dirty="0">
                <a:solidFill>
                  <a:schemeClr val="tx1"/>
                </a:solidFill>
              </a:rPr>
              <a:t>« Une voix s’élève, claire et paisible. D’autres lui répondent, témoignant de l’unicité divine ou louangeant Mahomet. Les cœurs sont pris, épris, faisant vaciller les corps, comme la flamme d’une bougie » </a:t>
            </a:r>
            <a:r>
              <a:rPr lang="fr-FR" altLang="fr-FR" sz="1600" b="1" dirty="0">
                <a:solidFill>
                  <a:schemeClr val="tx1"/>
                </a:solidFill>
              </a:rPr>
              <a:t>avec ce soir un répertoire arabo-andalou </a:t>
            </a:r>
          </a:p>
          <a:p>
            <a:pPr algn="ctr">
              <a:spcBef>
                <a:spcPct val="0"/>
              </a:spcBef>
              <a:buClrTx/>
              <a:buFontTx/>
              <a:buNone/>
            </a:pPr>
            <a:endParaRPr lang="fr-FR" altLang="fr-FR" sz="1600" b="1" dirty="0">
              <a:solidFill>
                <a:schemeClr val="tx1"/>
              </a:solidFill>
            </a:endParaRPr>
          </a:p>
          <a:p>
            <a:pPr algn="ctr" eaLnBrk="1" hangingPunct="1">
              <a:spcBef>
                <a:spcPct val="0"/>
              </a:spcBef>
              <a:buClrTx/>
              <a:buFontTx/>
              <a:buNone/>
            </a:pPr>
            <a:r>
              <a:rPr lang="fr-FR" altLang="fr-FR" sz="3200" dirty="0">
                <a:solidFill>
                  <a:schemeClr val="hlink"/>
                </a:solidFill>
              </a:rPr>
              <a:t>Performance calligraphique</a:t>
            </a:r>
            <a:endParaRPr lang="fr-FR" altLang="fr-FR" sz="1600" dirty="0">
              <a:solidFill>
                <a:schemeClr val="hlink"/>
              </a:solidFill>
            </a:endParaRPr>
          </a:p>
          <a:p>
            <a:pPr algn="ctr" eaLnBrk="1" hangingPunct="1">
              <a:spcBef>
                <a:spcPct val="0"/>
              </a:spcBef>
              <a:buClrTx/>
              <a:buFontTx/>
              <a:buNone/>
            </a:pPr>
            <a:r>
              <a:rPr lang="fr-FR" altLang="fr-FR" sz="1600" b="1" i="1" dirty="0">
                <a:solidFill>
                  <a:schemeClr val="tx1"/>
                </a:solidFill>
              </a:rPr>
              <a:t>« Quand les lettres arabes s’entrelacent en dansent ensemble… </a:t>
            </a:r>
            <a:br>
              <a:rPr lang="fr-FR" altLang="fr-FR" sz="1600" b="1" i="1" dirty="0">
                <a:solidFill>
                  <a:schemeClr val="tx1"/>
                </a:solidFill>
              </a:rPr>
            </a:br>
            <a:r>
              <a:rPr lang="fr-FR" altLang="fr-FR" sz="1600" b="1" i="1" dirty="0">
                <a:solidFill>
                  <a:schemeClr val="tx1"/>
                </a:solidFill>
              </a:rPr>
              <a:t>La réponse des lettres à nos interrogations intérieures » </a:t>
            </a:r>
            <a:r>
              <a:rPr lang="fr-FR" altLang="fr-FR" sz="1600" b="1" dirty="0">
                <a:solidFill>
                  <a:schemeClr val="tx1"/>
                </a:solidFill>
              </a:rPr>
              <a:t>par Rany </a:t>
            </a:r>
            <a:r>
              <a:rPr lang="fr-FR" altLang="fr-FR" sz="1600" b="1" dirty="0" err="1">
                <a:solidFill>
                  <a:schemeClr val="tx1"/>
                </a:solidFill>
              </a:rPr>
              <a:t>Rouaba</a:t>
            </a:r>
            <a:endParaRPr lang="fr-FR" altLang="fr-FR" sz="1600" b="1" dirty="0">
              <a:solidFill>
                <a:schemeClr val="tx1"/>
              </a:solidFill>
            </a:endParaRPr>
          </a:p>
          <a:p>
            <a:pPr algn="ctr">
              <a:spcBef>
                <a:spcPct val="0"/>
              </a:spcBef>
              <a:buClrTx/>
              <a:buFontTx/>
              <a:buNone/>
            </a:pPr>
            <a:endParaRPr lang="fr-FR" altLang="fr-FR" sz="1600" dirty="0">
              <a:solidFill>
                <a:srgbClr val="79006C"/>
              </a:solidFill>
            </a:endParaRPr>
          </a:p>
          <a:p>
            <a:pPr algn="ctr" eaLnBrk="1" hangingPunct="1">
              <a:spcBef>
                <a:spcPct val="0"/>
              </a:spcBef>
              <a:buClrTx/>
              <a:buFontTx/>
              <a:buNone/>
            </a:pPr>
            <a:r>
              <a:rPr lang="fr-FR" altLang="fr-FR" sz="1600" dirty="0">
                <a:solidFill>
                  <a:schemeClr val="hlink"/>
                </a:solidFill>
              </a:rPr>
              <a:t> </a:t>
            </a:r>
            <a:r>
              <a:rPr lang="fr-FR" altLang="fr-FR" sz="3200" dirty="0">
                <a:solidFill>
                  <a:schemeClr val="hlink"/>
                </a:solidFill>
              </a:rPr>
              <a:t>Lectures </a:t>
            </a:r>
            <a:r>
              <a:rPr lang="fr-FR" altLang="fr-FR" sz="3200" dirty="0" smtClean="0">
                <a:solidFill>
                  <a:schemeClr val="hlink"/>
                </a:solidFill>
              </a:rPr>
              <a:t>en </a:t>
            </a:r>
            <a:r>
              <a:rPr lang="fr-FR" altLang="fr-FR" sz="3200" dirty="0">
                <a:solidFill>
                  <a:schemeClr val="hlink"/>
                </a:solidFill>
              </a:rPr>
              <a:t>arabe, hébreu et français</a:t>
            </a:r>
            <a:r>
              <a:rPr lang="fr-FR" altLang="fr-FR" sz="1600" b="1" dirty="0">
                <a:solidFill>
                  <a:schemeClr val="hlink"/>
                </a:solidFill>
              </a:rPr>
              <a:t> </a:t>
            </a:r>
          </a:p>
          <a:p>
            <a:pPr algn="ctr" eaLnBrk="1" hangingPunct="1">
              <a:spcBef>
                <a:spcPct val="0"/>
              </a:spcBef>
              <a:buClrTx/>
              <a:buFontTx/>
              <a:buNone/>
            </a:pPr>
            <a:r>
              <a:rPr lang="fr-FR" altLang="fr-FR" sz="1600" b="1" dirty="0">
                <a:solidFill>
                  <a:schemeClr val="tx1"/>
                </a:solidFill>
              </a:rPr>
              <a:t>par les adhérents et amis de « Parler en Paix » et de « Carrefour des mondes et des cultures »</a:t>
            </a:r>
            <a:endParaRPr lang="fr-FR" altLang="fr-FR" sz="1600" b="1" dirty="0">
              <a:solidFill>
                <a:schemeClr val="bg1"/>
              </a:solidFill>
            </a:endParaRPr>
          </a:p>
          <a:p>
            <a:pPr algn="ctr" eaLnBrk="1" hangingPunct="1">
              <a:spcBef>
                <a:spcPct val="0"/>
              </a:spcBef>
              <a:buClrTx/>
              <a:buFontTx/>
              <a:buNone/>
            </a:pPr>
            <a:endParaRPr lang="fr-FR" altLang="fr-FR" sz="1600" b="1" dirty="0">
              <a:solidFill>
                <a:schemeClr val="bg1"/>
              </a:solidFill>
            </a:endParaRPr>
          </a:p>
          <a:p>
            <a:pPr algn="ctr" eaLnBrk="1" hangingPunct="1">
              <a:spcBef>
                <a:spcPct val="0"/>
              </a:spcBef>
              <a:buClrTx/>
              <a:buFontTx/>
              <a:buNone/>
            </a:pPr>
            <a:r>
              <a:rPr lang="fr-FR" altLang="fr-FR" dirty="0">
                <a:solidFill>
                  <a:schemeClr val="tx2"/>
                </a:solidFill>
              </a:rPr>
              <a:t>L’association  « Parler en Paix », fondée en 2004 (</a:t>
            </a:r>
            <a:r>
              <a:rPr lang="fr-FR" altLang="fr-FR" dirty="0">
                <a:solidFill>
                  <a:schemeClr val="tx2"/>
                </a:solidFill>
                <a:hlinkClick r:id="rId3"/>
              </a:rPr>
              <a:t>www.parlerenpaix.org</a:t>
            </a:r>
            <a:r>
              <a:rPr lang="fr-FR" altLang="fr-FR" dirty="0">
                <a:solidFill>
                  <a:schemeClr val="tx2"/>
                </a:solidFill>
              </a:rPr>
              <a:t>), s’attache à promouvoir le dialogue interculturel au travers de l’apprentissage conjoint de l’arabe et de l’hébreu. Cet enseignement se déroule dans un cadre laïc et dynamique, et permet des rencontres, des actions culturelles et des séjours linguistiques autour de ces deux cultures.</a:t>
            </a:r>
          </a:p>
        </p:txBody>
      </p:sp>
      <p:pic>
        <p:nvPicPr>
          <p:cNvPr id="2051" name="Image 7" descr="LOGO-CM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0" y="1520825"/>
            <a:ext cx="2057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ZoneTexte 3"/>
          <p:cNvSpPr txBox="1">
            <a:spLocks noChangeArrowheads="1"/>
          </p:cNvSpPr>
          <p:nvPr/>
        </p:nvSpPr>
        <p:spPr bwMode="auto">
          <a:xfrm>
            <a:off x="0" y="3048000"/>
            <a:ext cx="2209800" cy="5710238"/>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FF6600"/>
              </a:buClr>
              <a:buFont typeface="Wingdings" pitchFamily="2" charset="2"/>
              <a:buChar char=""/>
              <a:defRPr sz="1400">
                <a:solidFill>
                  <a:srgbClr val="7F7F7F"/>
                </a:solidFill>
                <a:latin typeface="Arial" charset="0"/>
                <a:ea typeface="ＭＳ Ｐゴシック" charset="-128"/>
                <a:cs typeface="Arial" charset="0"/>
              </a:defRPr>
            </a:lvl1pPr>
            <a:lvl2pPr marL="37931725" indent="-37474525" eaLnBrk="0" hangingPunct="0">
              <a:spcBef>
                <a:spcPct val="20000"/>
              </a:spcBef>
              <a:buFont typeface="Arial" charset="0"/>
              <a:buChar char="–"/>
              <a:defRPr sz="1400">
                <a:solidFill>
                  <a:srgbClr val="7F7F7F"/>
                </a:solidFill>
                <a:latin typeface="Arial" charset="0"/>
                <a:ea typeface="ＭＳ Ｐゴシック" charset="-128"/>
                <a:cs typeface="Arial" charset="0"/>
              </a:defRPr>
            </a:lvl2pPr>
            <a:lvl3pPr marL="1143000" indent="-228600" eaLnBrk="0" hangingPunct="0">
              <a:spcBef>
                <a:spcPct val="20000"/>
              </a:spcBef>
              <a:buFont typeface="Arial" charset="0"/>
              <a:buChar char="•"/>
              <a:defRPr sz="1400">
                <a:solidFill>
                  <a:srgbClr val="7F7F7F"/>
                </a:solidFill>
                <a:latin typeface="Arial" charset="0"/>
                <a:ea typeface="ＭＳ Ｐゴシック" charset="-128"/>
                <a:cs typeface="Arial" charset="0"/>
              </a:defRPr>
            </a:lvl3pPr>
            <a:lvl4pPr marL="1600200" indent="-228600" eaLnBrk="0" hangingPunct="0">
              <a:spcBef>
                <a:spcPct val="20000"/>
              </a:spcBef>
              <a:buFont typeface="Arial" charset="0"/>
              <a:buChar char="–"/>
              <a:defRPr sz="1400">
                <a:solidFill>
                  <a:srgbClr val="7F7F7F"/>
                </a:solidFill>
                <a:latin typeface="Arial" charset="0"/>
                <a:ea typeface="ＭＳ Ｐゴシック" charset="-128"/>
                <a:cs typeface="Arial" charset="0"/>
              </a:defRPr>
            </a:lvl4pPr>
            <a:lvl5pPr marL="2057400" indent="-228600" eaLnBrk="0" hangingPunct="0">
              <a:spcBef>
                <a:spcPct val="20000"/>
              </a:spcBef>
              <a:buFont typeface="Arial" charset="0"/>
              <a:buChar char="»"/>
              <a:defRPr sz="1400">
                <a:solidFill>
                  <a:srgbClr val="7F7F7F"/>
                </a:solidFill>
                <a:latin typeface="Arial" charset="0"/>
                <a:ea typeface="ＭＳ Ｐゴシック" charset="-128"/>
                <a:cs typeface="Arial" charset="0"/>
              </a:defRPr>
            </a:lvl5pPr>
            <a:lvl6pPr marL="2514600" indent="-228600" defTabSz="457200" eaLnBrk="0" fontAlgn="base" hangingPunct="0">
              <a:spcBef>
                <a:spcPct val="20000"/>
              </a:spcBef>
              <a:spcAft>
                <a:spcPct val="0"/>
              </a:spcAft>
              <a:buFont typeface="Arial" charset="0"/>
              <a:buChar char="»"/>
              <a:defRPr sz="1400">
                <a:solidFill>
                  <a:srgbClr val="7F7F7F"/>
                </a:solidFill>
                <a:latin typeface="Arial" charset="0"/>
                <a:ea typeface="ＭＳ Ｐゴシック" charset="-128"/>
                <a:cs typeface="Arial" charset="0"/>
              </a:defRPr>
            </a:lvl6pPr>
            <a:lvl7pPr marL="2971800" indent="-228600" defTabSz="457200" eaLnBrk="0" fontAlgn="base" hangingPunct="0">
              <a:spcBef>
                <a:spcPct val="20000"/>
              </a:spcBef>
              <a:spcAft>
                <a:spcPct val="0"/>
              </a:spcAft>
              <a:buFont typeface="Arial" charset="0"/>
              <a:buChar char="»"/>
              <a:defRPr sz="1400">
                <a:solidFill>
                  <a:srgbClr val="7F7F7F"/>
                </a:solidFill>
                <a:latin typeface="Arial" charset="0"/>
                <a:ea typeface="ＭＳ Ｐゴシック" charset="-128"/>
                <a:cs typeface="Arial" charset="0"/>
              </a:defRPr>
            </a:lvl7pPr>
            <a:lvl8pPr marL="3429000" indent="-228600" defTabSz="457200" eaLnBrk="0" fontAlgn="base" hangingPunct="0">
              <a:spcBef>
                <a:spcPct val="20000"/>
              </a:spcBef>
              <a:spcAft>
                <a:spcPct val="0"/>
              </a:spcAft>
              <a:buFont typeface="Arial" charset="0"/>
              <a:buChar char="»"/>
              <a:defRPr sz="1400">
                <a:solidFill>
                  <a:srgbClr val="7F7F7F"/>
                </a:solidFill>
                <a:latin typeface="Arial" charset="0"/>
                <a:ea typeface="ＭＳ Ｐゴシック" charset="-128"/>
                <a:cs typeface="Arial" charset="0"/>
              </a:defRPr>
            </a:lvl8pPr>
            <a:lvl9pPr marL="3886200" indent="-228600" defTabSz="457200" eaLnBrk="0" fontAlgn="base" hangingPunct="0">
              <a:spcBef>
                <a:spcPct val="20000"/>
              </a:spcBef>
              <a:spcAft>
                <a:spcPct val="0"/>
              </a:spcAft>
              <a:buFont typeface="Arial" charset="0"/>
              <a:buChar char="»"/>
              <a:defRPr sz="1400">
                <a:solidFill>
                  <a:srgbClr val="7F7F7F"/>
                </a:solidFill>
                <a:latin typeface="Arial" charset="0"/>
                <a:ea typeface="ＭＳ Ｐゴシック" charset="-128"/>
                <a:cs typeface="Arial" charset="0"/>
              </a:defRPr>
            </a:lvl9pPr>
          </a:lstStyle>
          <a:p>
            <a:pPr algn="ctr" eaLnBrk="1" hangingPunct="1">
              <a:spcBef>
                <a:spcPct val="0"/>
              </a:spcBef>
              <a:buClrTx/>
              <a:buFontTx/>
              <a:buNone/>
            </a:pPr>
            <a:r>
              <a:rPr lang="fr-FR" altLang="fr-FR" sz="1200" dirty="0">
                <a:solidFill>
                  <a:schemeClr val="bg1"/>
                </a:solidFill>
              </a:rPr>
              <a:t>« Carrefour des mondes et des cultures » a pour objet de développer le dialogue interculturel. Elle relaie les initiatives interculturelles prises dans « le grand Paris », qu’elles soient interreligieuses ou laïques, et anime des rencontres interculturelles.</a:t>
            </a:r>
          </a:p>
          <a:p>
            <a:pPr algn="ctr" eaLnBrk="1" hangingPunct="1">
              <a:spcBef>
                <a:spcPct val="0"/>
              </a:spcBef>
              <a:buClrTx/>
              <a:buFontTx/>
              <a:buNone/>
            </a:pPr>
            <a:endParaRPr lang="fr-FR" altLang="fr-FR" sz="1200" dirty="0">
              <a:solidFill>
                <a:schemeClr val="bg1"/>
              </a:solidFill>
              <a:hlinkClick r:id="rId5"/>
            </a:endParaRPr>
          </a:p>
          <a:p>
            <a:pPr algn="ctr" eaLnBrk="1" hangingPunct="1">
              <a:spcBef>
                <a:spcPct val="0"/>
              </a:spcBef>
              <a:buClrTx/>
              <a:buFontTx/>
              <a:buNone/>
            </a:pPr>
            <a:r>
              <a:rPr lang="fr-FR" altLang="fr-FR" sz="1200" u="sng" dirty="0">
                <a:solidFill>
                  <a:schemeClr val="hlink"/>
                </a:solidFill>
                <a:hlinkClick r:id="rId5"/>
              </a:rPr>
              <a:t>www.carefourdesmondes</a:t>
            </a:r>
            <a:endParaRPr lang="fr-FR" altLang="fr-FR" sz="1200" u="sng" dirty="0">
              <a:solidFill>
                <a:schemeClr val="hlink"/>
              </a:solidFill>
            </a:endParaRPr>
          </a:p>
          <a:p>
            <a:pPr algn="ctr" eaLnBrk="1" hangingPunct="1">
              <a:spcBef>
                <a:spcPct val="0"/>
              </a:spcBef>
              <a:buClrTx/>
              <a:buFontTx/>
              <a:buNone/>
            </a:pPr>
            <a:r>
              <a:rPr lang="fr-FR" altLang="fr-FR" sz="1200" u="sng" dirty="0">
                <a:solidFill>
                  <a:schemeClr val="hlink"/>
                </a:solidFill>
              </a:rPr>
              <a:t>etdescultures.org</a:t>
            </a:r>
            <a:r>
              <a:rPr lang="fr-FR" altLang="fr-FR" sz="1200" dirty="0">
                <a:solidFill>
                  <a:schemeClr val="bg1"/>
                </a:solidFill>
              </a:rPr>
              <a:t> </a:t>
            </a:r>
          </a:p>
          <a:p>
            <a:pPr algn="ctr" eaLnBrk="1" hangingPunct="1">
              <a:spcBef>
                <a:spcPct val="0"/>
              </a:spcBef>
              <a:buClrTx/>
              <a:buFontTx/>
              <a:buNone/>
            </a:pPr>
            <a:endParaRPr lang="fr-FR" altLang="fr-FR" sz="1200" dirty="0">
              <a:solidFill>
                <a:schemeClr val="bg1"/>
              </a:solidFill>
            </a:endParaRPr>
          </a:p>
          <a:p>
            <a:pPr algn="ctr" eaLnBrk="1" hangingPunct="1">
              <a:spcBef>
                <a:spcPct val="0"/>
              </a:spcBef>
              <a:buClrTx/>
              <a:buFontTx/>
              <a:buNone/>
            </a:pPr>
            <a:r>
              <a:rPr lang="fr-FR" altLang="fr-FR" sz="1600" b="1" i="1" u="sng" dirty="0">
                <a:solidFill>
                  <a:srgbClr val="79006C"/>
                </a:solidFill>
              </a:rPr>
              <a:t>Réservation indispensable : </a:t>
            </a:r>
            <a:r>
              <a:rPr lang="fr-FR" altLang="fr-FR" sz="1600" b="1" i="1" u="sng" dirty="0">
                <a:solidFill>
                  <a:schemeClr val="folHlink"/>
                </a:solidFill>
              </a:rPr>
              <a:t>marc.lebret</a:t>
            </a:r>
          </a:p>
          <a:p>
            <a:pPr algn="ctr" eaLnBrk="1" hangingPunct="1">
              <a:spcBef>
                <a:spcPct val="0"/>
              </a:spcBef>
              <a:buClrTx/>
              <a:buFontTx/>
              <a:buNone/>
            </a:pPr>
            <a:r>
              <a:rPr lang="fr-FR" altLang="fr-FR" sz="1600" b="1" i="1" u="sng" dirty="0">
                <a:solidFill>
                  <a:schemeClr val="folHlink"/>
                </a:solidFill>
              </a:rPr>
              <a:t>@icloud.com</a:t>
            </a:r>
            <a:endParaRPr lang="fr-FR" altLang="fr-FR" sz="1200" b="1" dirty="0">
              <a:solidFill>
                <a:schemeClr val="folHlink"/>
              </a:solidFill>
            </a:endParaRPr>
          </a:p>
          <a:p>
            <a:pPr algn="ctr" eaLnBrk="1" hangingPunct="1">
              <a:spcBef>
                <a:spcPct val="0"/>
              </a:spcBef>
              <a:buClrTx/>
              <a:buFontTx/>
              <a:buNone/>
            </a:pPr>
            <a:endParaRPr lang="fr-FR" altLang="fr-FR" sz="1200" b="1" dirty="0">
              <a:solidFill>
                <a:schemeClr val="folHlink"/>
              </a:solidFill>
            </a:endParaRPr>
          </a:p>
          <a:p>
            <a:pPr algn="ctr" eaLnBrk="1" hangingPunct="1">
              <a:spcBef>
                <a:spcPct val="0"/>
              </a:spcBef>
              <a:buClrTx/>
              <a:buFontTx/>
              <a:buNone/>
            </a:pPr>
            <a:r>
              <a:rPr lang="fr-FR" altLang="fr-FR" sz="1600" b="1" i="1" dirty="0">
                <a:solidFill>
                  <a:schemeClr val="hlink"/>
                </a:solidFill>
              </a:rPr>
              <a:t>Entrée : 12€</a:t>
            </a:r>
          </a:p>
          <a:p>
            <a:pPr algn="ctr" eaLnBrk="1" hangingPunct="1">
              <a:spcBef>
                <a:spcPct val="0"/>
              </a:spcBef>
              <a:buClrTx/>
              <a:buFontTx/>
              <a:buNone/>
            </a:pPr>
            <a:r>
              <a:rPr lang="fr-FR" altLang="fr-FR" sz="1600" b="1" i="1" dirty="0">
                <a:solidFill>
                  <a:schemeClr val="hlink"/>
                </a:solidFill>
              </a:rPr>
              <a:t>Adhérents : 10€</a:t>
            </a:r>
          </a:p>
          <a:p>
            <a:pPr algn="ctr" eaLnBrk="1" hangingPunct="1">
              <a:spcBef>
                <a:spcPct val="0"/>
              </a:spcBef>
              <a:buClrTx/>
              <a:buFontTx/>
              <a:buNone/>
            </a:pPr>
            <a:r>
              <a:rPr lang="fr-FR" altLang="fr-FR" sz="1600" b="1" i="1" dirty="0">
                <a:solidFill>
                  <a:schemeClr val="hlink"/>
                </a:solidFill>
              </a:rPr>
              <a:t>Jeunes (&lt;30 ans), chômeurs.. : 7€</a:t>
            </a:r>
          </a:p>
          <a:p>
            <a:pPr algn="ctr" eaLnBrk="1" hangingPunct="1">
              <a:spcBef>
                <a:spcPct val="0"/>
              </a:spcBef>
              <a:buClrTx/>
              <a:buFontTx/>
              <a:buNone/>
            </a:pPr>
            <a:r>
              <a:rPr lang="fr-FR" altLang="fr-FR" sz="1200" b="1" dirty="0" smtClean="0">
                <a:solidFill>
                  <a:srgbClr val="002060"/>
                </a:solidFill>
              </a:rPr>
              <a:t>Pot d’après spectacle : 3€</a:t>
            </a:r>
            <a:endParaRPr lang="fr-FR" altLang="fr-FR" sz="1200" b="1" dirty="0">
              <a:solidFill>
                <a:srgbClr val="002060"/>
              </a:solidFill>
            </a:endParaRPr>
          </a:p>
          <a:p>
            <a:pPr algn="ctr" eaLnBrk="1" hangingPunct="1">
              <a:spcBef>
                <a:spcPct val="0"/>
              </a:spcBef>
              <a:buClrTx/>
              <a:buFontTx/>
              <a:buNone/>
            </a:pPr>
            <a:endParaRPr lang="fr-FR" altLang="fr-FR" sz="1200" i="1" dirty="0" smtClean="0">
              <a:solidFill>
                <a:schemeClr val="hlink"/>
              </a:solidFill>
            </a:endParaRPr>
          </a:p>
          <a:p>
            <a:pPr algn="ctr" eaLnBrk="1" hangingPunct="1">
              <a:spcBef>
                <a:spcPct val="0"/>
              </a:spcBef>
              <a:buClrTx/>
              <a:buFontTx/>
              <a:buNone/>
            </a:pPr>
            <a:r>
              <a:rPr lang="fr-FR" altLang="fr-FR" sz="1200" i="1" dirty="0">
                <a:solidFill>
                  <a:schemeClr val="hlink"/>
                </a:solidFill>
              </a:rPr>
              <a:t>M</a:t>
            </a:r>
            <a:r>
              <a:rPr lang="fr-FR" altLang="fr-FR" sz="1200" i="1" dirty="0" smtClean="0">
                <a:solidFill>
                  <a:schemeClr val="hlink"/>
                </a:solidFill>
              </a:rPr>
              <a:t>erci </a:t>
            </a:r>
            <a:r>
              <a:rPr lang="fr-FR" altLang="fr-FR" sz="1200" i="1" dirty="0">
                <a:solidFill>
                  <a:schemeClr val="hlink"/>
                </a:solidFill>
              </a:rPr>
              <a:t>à Marielle Zographos de nous accueillir à Carrefour</a:t>
            </a:r>
            <a:endParaRPr lang="fr-FR" altLang="fr-FR" sz="1200" dirty="0">
              <a:solidFill>
                <a:schemeClr val="bg1"/>
              </a:solidFill>
            </a:endParaRPr>
          </a:p>
        </p:txBody>
      </p:sp>
      <p:pic>
        <p:nvPicPr>
          <p:cNvPr id="2053" name="Picture 18" descr="logo_tex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19075"/>
            <a:ext cx="22098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3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3_Thème Office">
      <a:majorFont>
        <a:latin typeface="Arial"/>
        <a:ea typeface="ＭＳ Ｐゴシック"/>
        <a:cs typeface="Arial"/>
      </a:majorFont>
      <a:minorFont>
        <a:latin typeface="Arial"/>
        <a:ea typeface="ＭＳ Ｐゴシック"/>
        <a:cs typeface="Arial"/>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5922</TotalTime>
  <Words>128</Words>
  <Application>Microsoft Macintosh PowerPoint</Application>
  <PresentationFormat>Présentation à l'écran (4:3)</PresentationFormat>
  <Paragraphs>35</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3_Thème Office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CLG</dc:creator>
  <cp:lastModifiedBy>cash</cp:lastModifiedBy>
  <cp:revision>132</cp:revision>
  <dcterms:created xsi:type="dcterms:W3CDTF">2010-10-10T19:29:04Z</dcterms:created>
  <dcterms:modified xsi:type="dcterms:W3CDTF">2015-01-19T19:28:25Z</dcterms:modified>
</cp:coreProperties>
</file>